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9C8C"/>
    <a:srgbClr val="4E8D9A"/>
    <a:srgbClr val="647BA6"/>
    <a:srgbClr val="6F6FAD"/>
    <a:srgbClr val="75569A"/>
    <a:srgbClr val="76418E"/>
    <a:srgbClr val="706DAD"/>
    <a:srgbClr val="76408E"/>
    <a:srgbClr val="4F5A60"/>
    <a:srgbClr val="3ABB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>
        <p:scale>
          <a:sx n="75" d="100"/>
          <a:sy n="75" d="100"/>
        </p:scale>
        <p:origin x="942" y="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그림 3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-15239"/>
            <a:ext cx="12095512" cy="6572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98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775B-549A-4F9B-801F-45549097D555}" type="datetimeFigureOut">
              <a:rPr lang="ko-KR" altLang="en-US" smtClean="0"/>
              <a:t>2024-01-28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DB8D6-100A-423E-B082-55CEC27430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2052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775B-549A-4F9B-801F-45549097D555}" type="datetimeFigureOut">
              <a:rPr lang="ko-KR" altLang="en-US" smtClean="0"/>
              <a:t>2024-01-28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DB8D6-100A-423E-B082-55CEC27430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62114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775B-549A-4F9B-801F-45549097D555}" type="datetimeFigureOut">
              <a:rPr lang="ko-KR" altLang="en-US" smtClean="0"/>
              <a:t>2024-01-28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DB8D6-100A-423E-B082-55CEC27430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394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그림 3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638"/>
            <a:ext cx="12192000" cy="6790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7752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775B-549A-4F9B-801F-45549097D555}" type="datetimeFigureOut">
              <a:rPr lang="ko-KR" altLang="en-US" smtClean="0"/>
              <a:t>2024-01-28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DB8D6-100A-423E-B082-55CEC27430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2875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775B-549A-4F9B-801F-45549097D555}" type="datetimeFigureOut">
              <a:rPr lang="ko-KR" altLang="en-US" smtClean="0"/>
              <a:t>2024-01-28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DB8D6-100A-423E-B082-55CEC27430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6130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775B-549A-4F9B-801F-45549097D555}" type="datetimeFigureOut">
              <a:rPr lang="ko-KR" altLang="en-US" smtClean="0"/>
              <a:t>2024-01-28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DB8D6-100A-423E-B082-55CEC27430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9348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775B-549A-4F9B-801F-45549097D555}" type="datetimeFigureOut">
              <a:rPr lang="ko-KR" altLang="en-US" smtClean="0"/>
              <a:t>2024-01-28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DB8D6-100A-423E-B082-55CEC27430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0283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775B-549A-4F9B-801F-45549097D555}" type="datetimeFigureOut">
              <a:rPr lang="ko-KR" altLang="en-US" smtClean="0"/>
              <a:t>2024-01-28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DB8D6-100A-423E-B082-55CEC27430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6807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775B-549A-4F9B-801F-45549097D555}" type="datetimeFigureOut">
              <a:rPr lang="ko-KR" altLang="en-US" smtClean="0"/>
              <a:t>2024-01-28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DB8D6-100A-423E-B082-55CEC27430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1443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775B-549A-4F9B-801F-45549097D555}" type="datetimeFigureOut">
              <a:rPr lang="ko-KR" altLang="en-US" smtClean="0"/>
              <a:t>2024-01-28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DB8D6-100A-423E-B082-55CEC27430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4829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8775B-549A-4F9B-801F-45549097D555}" type="datetimeFigureOut">
              <a:rPr lang="ko-KR" altLang="en-US" smtClean="0"/>
              <a:t>2024-01-28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DB8D6-100A-423E-B082-55CEC27430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5907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2651" y="5350914"/>
            <a:ext cx="8027653" cy="794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US" altLang="ko-KR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 of Author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altLang="ko-K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Institution, </a:t>
            </a:r>
            <a:r>
              <a:rPr lang="en-US" altLang="ko-KR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City</a:t>
            </a:r>
            <a:r>
              <a:rPr lang="en-US" altLang="ko-K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Nationality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2026038" y="2447279"/>
            <a:ext cx="7920880" cy="193899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0" lang="en-US" altLang="ko-KR" sz="4000" b="1" dirty="0" smtClean="0">
                <a:latin typeface="Times New Roman" panose="02020603050405020304" pitchFamily="18" charset="0"/>
                <a:ea typeface="맑은 고딕" pitchFamily="50" charset="-127"/>
                <a:cs typeface="Times New Roman" panose="02020603050405020304" pitchFamily="18" charset="0"/>
              </a:rPr>
              <a:t>Click to add Presentation </a:t>
            </a:r>
          </a:p>
          <a:p>
            <a:pPr algn="ctr"/>
            <a:r>
              <a:rPr kumimoji="0" lang="en-US" altLang="ko-KR" sz="4000" b="1" dirty="0" smtClean="0">
                <a:latin typeface="Times New Roman" panose="02020603050405020304" pitchFamily="18" charset="0"/>
                <a:ea typeface="맑은 고딕" pitchFamily="50" charset="-127"/>
                <a:cs typeface="Times New Roman" panose="02020603050405020304" pitchFamily="18" charset="0"/>
              </a:rPr>
              <a:t>Title </a:t>
            </a:r>
            <a:r>
              <a:rPr lang="en-US" altLang="ko-KR" sz="4000" b="1" dirty="0" smtClean="0">
                <a:latin typeface="Times New Roman" panose="02020603050405020304" pitchFamily="18" charset="0"/>
                <a:ea typeface="맑은 고딕" pitchFamily="50" charset="-127"/>
                <a:cs typeface="Times New Roman" panose="02020603050405020304" pitchFamily="18" charset="0"/>
              </a:rPr>
              <a:t>Times New Roman</a:t>
            </a:r>
            <a:r>
              <a:rPr kumimoji="0" lang="en-US" altLang="ko-KR" sz="4000" b="1" dirty="0" smtClean="0">
                <a:latin typeface="Times New Roman" panose="02020603050405020304" pitchFamily="18" charset="0"/>
                <a:ea typeface="맑은 고딕" pitchFamily="50" charset="-127"/>
                <a:cs typeface="Times New Roman" panose="02020603050405020304" pitchFamily="18" charset="0"/>
              </a:rPr>
              <a:t> </a:t>
            </a:r>
            <a:r>
              <a:rPr kumimoji="0" lang="en-US" altLang="ko-KR" sz="4000" b="1" dirty="0" smtClean="0">
                <a:latin typeface="Times New Roman" panose="02020603050405020304" pitchFamily="18" charset="0"/>
                <a:ea typeface="맑은 고딕" pitchFamily="50" charset="-127"/>
                <a:cs typeface="Times New Roman" panose="02020603050405020304" pitchFamily="18" charset="0"/>
              </a:rPr>
              <a:t>36~40</a:t>
            </a:r>
            <a:endParaRPr kumimoji="0" lang="en-US" altLang="ko-KR" sz="4000" b="1" dirty="0" smtClean="0">
              <a:latin typeface="Times New Roman" panose="02020603050405020304" pitchFamily="18" charset="0"/>
              <a:ea typeface="맑은 고딕" pitchFamily="50" charset="-127"/>
              <a:cs typeface="Times New Roman" panose="02020603050405020304" pitchFamily="18" charset="0"/>
            </a:endParaRPr>
          </a:p>
          <a:p>
            <a:pPr algn="ctr"/>
            <a:r>
              <a:rPr lang="en-US" altLang="ko-KR" sz="4000" b="1" dirty="0" smtClean="0">
                <a:latin typeface="Times New Roman" panose="02020603050405020304" pitchFamily="18" charset="0"/>
                <a:ea typeface="맑은 고딕" pitchFamily="50" charset="-127"/>
                <a:cs typeface="Times New Roman" panose="02020603050405020304" pitchFamily="18" charset="0"/>
              </a:rPr>
              <a:t>title space line 3</a:t>
            </a:r>
          </a:p>
        </p:txBody>
      </p:sp>
    </p:spTree>
    <p:extLst>
      <p:ext uri="{BB962C8B-B14F-4D97-AF65-F5344CB8AC3E}">
        <p14:creationId xmlns:p14="http://schemas.microsoft.com/office/powerpoint/2010/main" val="208576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076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21</Words>
  <Application>Microsoft Office PowerPoint</Application>
  <PresentationFormat>와이드스크린</PresentationFormat>
  <Paragraphs>5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6" baseType="lpstr">
      <vt:lpstr>맑은 고딕</vt:lpstr>
      <vt:lpstr>Arial</vt:lpstr>
      <vt:lpstr>Times New Roman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Microsoft 계정</dc:creator>
  <cp:lastModifiedBy>Microsoft 계정</cp:lastModifiedBy>
  <cp:revision>5</cp:revision>
  <dcterms:created xsi:type="dcterms:W3CDTF">2024-01-28T09:58:01Z</dcterms:created>
  <dcterms:modified xsi:type="dcterms:W3CDTF">2024-01-28T10:33:15Z</dcterms:modified>
</cp:coreProperties>
</file>